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4"/>
    <p:restoredTop sz="94704"/>
  </p:normalViewPr>
  <p:slideViewPr>
    <p:cSldViewPr snapToGrid="0">
      <p:cViewPr>
        <p:scale>
          <a:sx n="165" d="100"/>
          <a:sy n="165" d="100"/>
        </p:scale>
        <p:origin x="-2544" y="-23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3B8E9-CF85-2A00-E25E-0F9B9C64D7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539D7D-D767-2714-A542-E3B4B4DC0B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7A1FE5-D0CE-416C-57A7-F9DD1D14B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A8DE0-59D9-5445-9077-9FF9BB72FF9A}" type="datetimeFigureOut">
              <a:rPr lang="en-US" smtClean="0"/>
              <a:t>8/7/25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66864E-1570-6418-B4D1-3B65C9EC5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18BFE7-931D-E967-491D-42B11064F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D43DA-783F-B44C-AD77-6D90A7BF7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578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13999-7B83-FED7-5BD7-D455097B4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0CEB40-C631-1437-CFB4-FC0BF4D410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3742EF-46EB-8378-B7F2-891B2E113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A8DE0-59D9-5445-9077-9FF9BB72FF9A}" type="datetimeFigureOut">
              <a:rPr lang="en-US" smtClean="0"/>
              <a:t>8/7/25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3CCCB6-E76C-FAEC-8AB0-D1AA69FD7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85A4BC-3624-091D-6DC5-0AC745EE7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D43DA-783F-B44C-AD77-6D90A7BF7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013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025D055-2C1E-5A0B-196A-377B4928AF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C75150-1D1F-35A9-A998-C5ACF979E0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30E1E3-5AE2-BD65-E1A2-486DFCA0C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A8DE0-59D9-5445-9077-9FF9BB72FF9A}" type="datetimeFigureOut">
              <a:rPr lang="en-US" smtClean="0"/>
              <a:t>8/7/25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1D4AE3-8278-A89B-DF41-F9C8F337F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D8567E-D54D-9EF8-9EDD-90424C751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D43DA-783F-B44C-AD77-6D90A7BF7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725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5E3A0-8DFC-A74C-3612-EE456528A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9096D6-2A93-247B-2FAD-AEF9F5851E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829C54-A428-E80E-F4DF-667449D52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A8DE0-59D9-5445-9077-9FF9BB72FF9A}" type="datetimeFigureOut">
              <a:rPr lang="en-US" smtClean="0"/>
              <a:t>8/7/25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ECD44C-BCEF-6183-471A-49CB723DD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145E0D-FABB-98BF-ECC6-5B5039752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D43DA-783F-B44C-AD77-6D90A7BF7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776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C086B-7862-42DC-1466-50EC265CF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3461E4-82A7-5520-15BB-5A030F2BC8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1921FB-513D-A4D0-F345-2F3D4D5BB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A8DE0-59D9-5445-9077-9FF9BB72FF9A}" type="datetimeFigureOut">
              <a:rPr lang="en-US" smtClean="0"/>
              <a:t>8/7/25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358F57-76E7-9564-FDE3-5490007D9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240318-7DB4-D327-86B3-79F8696FC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D43DA-783F-B44C-AD77-6D90A7BF7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072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72A2B-2C22-BCB9-0D79-4CD390976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7F6F40-EB97-C020-F67A-C59DE93968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BDC913-861F-DF6E-BBA9-4090FF78B5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601D95-3BC9-60EA-62C7-516F8B284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A8DE0-59D9-5445-9077-9FF9BB72FF9A}" type="datetimeFigureOut">
              <a:rPr lang="en-US" smtClean="0"/>
              <a:t>8/7/25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0C4F54-162E-48EC-AE78-1B19454E6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987D0F-A5B4-4510-8754-8EA9C6435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D43DA-783F-B44C-AD77-6D90A7BF7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27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AA06D-12F3-9107-9DC0-E46D49835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93E3F4-3F61-510D-C6DE-5F33F8D371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B9FCB6-2E19-9CF0-1254-485389820F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1CE166-F41D-83A5-8CE7-CB33373B05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0BEC40-07B5-90F6-99E6-64BABD5904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348DFD-EF74-69B2-F61F-11BFF21A1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A8DE0-59D9-5445-9077-9FF9BB72FF9A}" type="datetimeFigureOut">
              <a:rPr lang="en-US" smtClean="0"/>
              <a:t>8/7/25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A62251D-BB80-3A5A-8588-B40B33216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0B4221-D7B1-4ED3-CAF9-F3ED9010E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D43DA-783F-B44C-AD77-6D90A7BF7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642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1704F-D6B2-87CD-B15B-B6E99AE77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2A8A50-657F-0DB1-9DD5-617525F05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A8DE0-59D9-5445-9077-9FF9BB72FF9A}" type="datetimeFigureOut">
              <a:rPr lang="en-US" smtClean="0"/>
              <a:t>8/7/25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102813-9989-031D-6671-04BA42401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E952D5-2350-AECA-70BD-17C340A6A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D43DA-783F-B44C-AD77-6D90A7BF7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634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4A8808-04F0-9215-6F48-8C9C38042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A8DE0-59D9-5445-9077-9FF9BB72FF9A}" type="datetimeFigureOut">
              <a:rPr lang="en-US" smtClean="0"/>
              <a:t>8/7/25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CD28CA-8142-0C00-9509-B354E135D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09A07C-4058-079C-5B1B-541E5979A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D43DA-783F-B44C-AD77-6D90A7BF7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047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A1AFE-5DF8-716D-CA2B-CD2FA1C51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50326A-9AA5-3872-3338-5C6CC32894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22B1BD-78D8-C9BD-7BCD-E88FA95C48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B0197B-5A63-90A8-300B-C058B064A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A8DE0-59D9-5445-9077-9FF9BB72FF9A}" type="datetimeFigureOut">
              <a:rPr lang="en-US" smtClean="0"/>
              <a:t>8/7/25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736C4C-393D-C9E6-A5ED-2DC5CA472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6F7E3C-AF5B-C418-2B1F-225FBAEF4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D43DA-783F-B44C-AD77-6D90A7BF7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724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C94BD-74DF-375C-0078-C959B127C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59A201-3C78-EA6B-A849-D0303D6F8D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637BB6-96B7-3946-1719-504E7FC2E5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B05475-899E-A6DC-BC08-452F31F2B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A8DE0-59D9-5445-9077-9FF9BB72FF9A}" type="datetimeFigureOut">
              <a:rPr lang="en-US" smtClean="0"/>
              <a:t>8/7/25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FFABC9-C5F1-513D-ECDA-AC8774B7D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2FF423-2548-1F1B-28A7-44E1DD374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D43DA-783F-B44C-AD77-6D90A7BF7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957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168B042-5345-D281-0E37-1F45D31CF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BE1404-A034-975C-F0A2-E51E738964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7F2B66-2A80-8F2C-0295-F8AAAC7B18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A8DE0-59D9-5445-9077-9FF9BB72FF9A}" type="datetimeFigureOut">
              <a:rPr lang="en-US" smtClean="0"/>
              <a:t>8/7/25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37F226-BEFF-7E09-F42F-1AC1CC52B2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C71E7C-3685-68E1-9B24-BD554506D1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CD43DA-783F-B44C-AD77-6D90A7BF7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45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AD3E411-9A3D-C164-863C-A5C1D892AC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452363" y="-1297417"/>
            <a:ext cx="7287274" cy="945283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AF5FD9A-61DD-B105-6A8A-FAD29BFE5A4B}"/>
              </a:ext>
            </a:extLst>
          </p:cNvPr>
          <p:cNvSpPr txBox="1"/>
          <p:nvPr/>
        </p:nvSpPr>
        <p:spPr>
          <a:xfrm>
            <a:off x="4130552" y="1150610"/>
            <a:ext cx="491546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600" dirty="0" err="1"/>
              <a:t>Ihedioha</a:t>
            </a:r>
            <a:endParaRPr lang="en-US" sz="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2BC5E7-C018-B0C0-EB61-47375526E037}"/>
              </a:ext>
            </a:extLst>
          </p:cNvPr>
          <p:cNvSpPr txBox="1"/>
          <p:nvPr/>
        </p:nvSpPr>
        <p:spPr>
          <a:xfrm>
            <a:off x="8638235" y="2472757"/>
            <a:ext cx="422029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600" dirty="0" err="1"/>
              <a:t>Krehlik</a:t>
            </a:r>
            <a:endParaRPr lang="en-US" sz="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066174-027E-6525-8874-709CBD3822FC}"/>
              </a:ext>
            </a:extLst>
          </p:cNvPr>
          <p:cNvSpPr txBox="1"/>
          <p:nvPr/>
        </p:nvSpPr>
        <p:spPr>
          <a:xfrm>
            <a:off x="8650589" y="2649110"/>
            <a:ext cx="534518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600" dirty="0"/>
              <a:t>Powell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A91943-A5A8-E0F0-3742-6D4CBDFB5081}"/>
              </a:ext>
            </a:extLst>
          </p:cNvPr>
          <p:cNvSpPr txBox="1"/>
          <p:nvPr/>
        </p:nvSpPr>
        <p:spPr>
          <a:xfrm>
            <a:off x="8209738" y="2464444"/>
            <a:ext cx="422029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600" dirty="0"/>
              <a:t>Sperry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D800F8-DA78-F86D-9AF6-B909F3E0609F}"/>
              </a:ext>
            </a:extLst>
          </p:cNvPr>
          <p:cNvSpPr txBox="1"/>
          <p:nvPr/>
        </p:nvSpPr>
        <p:spPr>
          <a:xfrm>
            <a:off x="7787709" y="2624171"/>
            <a:ext cx="422029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5CC8C2-77FE-4B47-8BBA-E81309AC3E28}"/>
              </a:ext>
            </a:extLst>
          </p:cNvPr>
          <p:cNvSpPr txBox="1"/>
          <p:nvPr/>
        </p:nvSpPr>
        <p:spPr>
          <a:xfrm>
            <a:off x="7788828" y="2464444"/>
            <a:ext cx="422029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600" dirty="0" err="1"/>
              <a:t>Alaniva</a:t>
            </a:r>
            <a:endParaRPr lang="en-US" sz="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DBDA2DF-C789-54FA-38D1-A1948AEEEA1B}"/>
              </a:ext>
            </a:extLst>
          </p:cNvPr>
          <p:cNvSpPr txBox="1"/>
          <p:nvPr/>
        </p:nvSpPr>
        <p:spPr>
          <a:xfrm>
            <a:off x="3628568" y="1150610"/>
            <a:ext cx="422029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600" dirty="0"/>
              <a:t>Foster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04E6B06-0C9E-97CA-A1D8-86908CDC0F5F}"/>
              </a:ext>
            </a:extLst>
          </p:cNvPr>
          <p:cNvSpPr txBox="1"/>
          <p:nvPr/>
        </p:nvSpPr>
        <p:spPr>
          <a:xfrm>
            <a:off x="3628568" y="1530017"/>
            <a:ext cx="484641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600" dirty="0" err="1"/>
              <a:t>Hveding</a:t>
            </a:r>
            <a:endParaRPr lang="en-US" sz="6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01741BF-965E-36C3-116B-84962DA777A3}"/>
              </a:ext>
            </a:extLst>
          </p:cNvPr>
          <p:cNvSpPr txBox="1"/>
          <p:nvPr/>
        </p:nvSpPr>
        <p:spPr>
          <a:xfrm>
            <a:off x="3566427" y="1931853"/>
            <a:ext cx="422029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600" dirty="0"/>
              <a:t>Saiki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C8E329F-E094-FE15-CD1E-5A5CCD28F3FE}"/>
              </a:ext>
            </a:extLst>
          </p:cNvPr>
          <p:cNvSpPr txBox="1"/>
          <p:nvPr/>
        </p:nvSpPr>
        <p:spPr>
          <a:xfrm>
            <a:off x="5399138" y="3244333"/>
            <a:ext cx="629937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600" dirty="0" err="1"/>
              <a:t>Lape</a:t>
            </a:r>
            <a:endParaRPr lang="en-US" sz="6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B635549-4914-B605-9CA6-B07436C81583}"/>
              </a:ext>
            </a:extLst>
          </p:cNvPr>
          <p:cNvSpPr txBox="1"/>
          <p:nvPr/>
        </p:nvSpPr>
        <p:spPr>
          <a:xfrm>
            <a:off x="4137210" y="3298370"/>
            <a:ext cx="491546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600" dirty="0" err="1"/>
              <a:t>Blewett</a:t>
            </a:r>
            <a:endParaRPr lang="en-US" sz="6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027F946-0160-C22F-A00A-579A2FA04B8A}"/>
              </a:ext>
            </a:extLst>
          </p:cNvPr>
          <p:cNvSpPr txBox="1"/>
          <p:nvPr/>
        </p:nvSpPr>
        <p:spPr>
          <a:xfrm>
            <a:off x="4914497" y="2291691"/>
            <a:ext cx="484641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600" dirty="0" err="1"/>
              <a:t>Symmes</a:t>
            </a:r>
            <a:endParaRPr lang="en-US" sz="6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B05ABAD-E19A-45D8-7251-3644A287581B}"/>
              </a:ext>
            </a:extLst>
          </p:cNvPr>
          <p:cNvSpPr txBox="1"/>
          <p:nvPr/>
        </p:nvSpPr>
        <p:spPr>
          <a:xfrm>
            <a:off x="3628568" y="3091862"/>
            <a:ext cx="422029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600" dirty="0"/>
              <a:t>Hanley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A68CD51-254D-3495-5284-C53AFA4F2583}"/>
              </a:ext>
            </a:extLst>
          </p:cNvPr>
          <p:cNvSpPr txBox="1"/>
          <p:nvPr/>
        </p:nvSpPr>
        <p:spPr>
          <a:xfrm>
            <a:off x="3541307" y="2733818"/>
            <a:ext cx="571902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600" dirty="0"/>
              <a:t>Hope-Bates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DD87A43-ED88-7802-682C-98B05EB3928C}"/>
              </a:ext>
            </a:extLst>
          </p:cNvPr>
          <p:cNvSpPr txBox="1"/>
          <p:nvPr/>
        </p:nvSpPr>
        <p:spPr>
          <a:xfrm>
            <a:off x="3541307" y="2336435"/>
            <a:ext cx="422029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600" dirty="0" err="1"/>
              <a:t>Kornely</a:t>
            </a:r>
            <a:endParaRPr lang="en-US" sz="6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BF9B5DF-004D-84F9-44FB-486C72C540D1}"/>
              </a:ext>
            </a:extLst>
          </p:cNvPr>
          <p:cNvSpPr txBox="1"/>
          <p:nvPr/>
        </p:nvSpPr>
        <p:spPr>
          <a:xfrm>
            <a:off x="3944600" y="4018568"/>
            <a:ext cx="519255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600" dirty="0"/>
              <a:t>Powell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C36D560-82B8-84D1-0614-583ECB8BA233}"/>
              </a:ext>
            </a:extLst>
          </p:cNvPr>
          <p:cNvSpPr txBox="1"/>
          <p:nvPr/>
        </p:nvSpPr>
        <p:spPr>
          <a:xfrm>
            <a:off x="3416817" y="4106287"/>
            <a:ext cx="502631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600" dirty="0"/>
              <a:t>Head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31A7476-0168-7525-7242-6E8B28FBC0B4}"/>
              </a:ext>
            </a:extLst>
          </p:cNvPr>
          <p:cNvSpPr txBox="1"/>
          <p:nvPr/>
        </p:nvSpPr>
        <p:spPr>
          <a:xfrm>
            <a:off x="3405229" y="4868064"/>
            <a:ext cx="422029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600" dirty="0" err="1"/>
              <a:t>Krehlik</a:t>
            </a:r>
            <a:endParaRPr lang="en-US" sz="6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A9EBC31-EC76-B1D2-0B08-D596092BD49A}"/>
              </a:ext>
            </a:extLst>
          </p:cNvPr>
          <p:cNvSpPr txBox="1"/>
          <p:nvPr/>
        </p:nvSpPr>
        <p:spPr>
          <a:xfrm>
            <a:off x="4733204" y="5018063"/>
            <a:ext cx="357989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600" dirty="0"/>
              <a:t>Azan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401AEB7-AF9B-C517-3470-FC5F87F182DB}"/>
              </a:ext>
            </a:extLst>
          </p:cNvPr>
          <p:cNvSpPr txBox="1"/>
          <p:nvPr/>
        </p:nvSpPr>
        <p:spPr>
          <a:xfrm>
            <a:off x="4731937" y="5569664"/>
            <a:ext cx="422029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600" dirty="0"/>
              <a:t>Dion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84248BD-A2A8-A03A-9217-5EB630986B0C}"/>
              </a:ext>
            </a:extLst>
          </p:cNvPr>
          <p:cNvSpPr txBox="1"/>
          <p:nvPr/>
        </p:nvSpPr>
        <p:spPr>
          <a:xfrm>
            <a:off x="9250970" y="4332526"/>
            <a:ext cx="422029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600" dirty="0"/>
              <a:t>Band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816469F-1145-972D-BF6F-F30E4882AFF4}"/>
              </a:ext>
            </a:extLst>
          </p:cNvPr>
          <p:cNvSpPr txBox="1"/>
          <p:nvPr/>
        </p:nvSpPr>
        <p:spPr>
          <a:xfrm>
            <a:off x="8531817" y="5436682"/>
            <a:ext cx="422029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600" dirty="0"/>
              <a:t>Hoopes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DC91C13-F62F-2887-19A4-568A69AB3BCB}"/>
              </a:ext>
            </a:extLst>
          </p:cNvPr>
          <p:cNvSpPr txBox="1"/>
          <p:nvPr/>
        </p:nvSpPr>
        <p:spPr>
          <a:xfrm>
            <a:off x="3399297" y="5252016"/>
            <a:ext cx="422029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600" dirty="0"/>
              <a:t>Kelly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47D47CC-8E5D-9E39-E76A-9C46644BF3D9}"/>
              </a:ext>
            </a:extLst>
          </p:cNvPr>
          <p:cNvSpPr txBox="1"/>
          <p:nvPr/>
        </p:nvSpPr>
        <p:spPr>
          <a:xfrm>
            <a:off x="3425612" y="5697065"/>
            <a:ext cx="571639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600" dirty="0"/>
              <a:t>Hernandez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CEDA3D5-75B9-EF12-2A99-1D2048F4B62C}"/>
              </a:ext>
            </a:extLst>
          </p:cNvPr>
          <p:cNvSpPr txBox="1"/>
          <p:nvPr/>
        </p:nvSpPr>
        <p:spPr>
          <a:xfrm>
            <a:off x="3472116" y="6024583"/>
            <a:ext cx="422029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600" dirty="0"/>
              <a:t>Fan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030E415-102E-12FF-8CBA-559407423211}"/>
              </a:ext>
            </a:extLst>
          </p:cNvPr>
          <p:cNvSpPr txBox="1"/>
          <p:nvPr/>
        </p:nvSpPr>
        <p:spPr>
          <a:xfrm>
            <a:off x="3844469" y="6012480"/>
            <a:ext cx="698345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600" dirty="0"/>
              <a:t>Shuttleworth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BD2C168-8386-A801-3096-36C6E3F4CDCE}"/>
              </a:ext>
            </a:extLst>
          </p:cNvPr>
          <p:cNvSpPr txBox="1"/>
          <p:nvPr/>
        </p:nvSpPr>
        <p:spPr>
          <a:xfrm>
            <a:off x="4734788" y="6033153"/>
            <a:ext cx="422029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600" dirty="0"/>
              <a:t>Wall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C2C7F24-F906-DD93-7A71-8F50F482C9BE}"/>
              </a:ext>
            </a:extLst>
          </p:cNvPr>
          <p:cNvSpPr txBox="1"/>
          <p:nvPr/>
        </p:nvSpPr>
        <p:spPr>
          <a:xfrm rot="16200000">
            <a:off x="3923975" y="5161446"/>
            <a:ext cx="514362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600" dirty="0"/>
              <a:t>Sarver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12E713-EF34-05B4-BA04-0B0997BC6393}"/>
              </a:ext>
            </a:extLst>
          </p:cNvPr>
          <p:cNvSpPr txBox="1"/>
          <p:nvPr/>
        </p:nvSpPr>
        <p:spPr>
          <a:xfrm>
            <a:off x="3416817" y="4467248"/>
            <a:ext cx="571639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600" dirty="0"/>
              <a:t>Noel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903E37-FC9B-E072-09BF-46F6CB9614CB}"/>
              </a:ext>
            </a:extLst>
          </p:cNvPr>
          <p:cNvSpPr txBox="1"/>
          <p:nvPr/>
        </p:nvSpPr>
        <p:spPr>
          <a:xfrm>
            <a:off x="9250970" y="4198620"/>
            <a:ext cx="502631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600" dirty="0"/>
              <a:t>Grundon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B0372E7-5BE6-414F-5647-3B271FEFAFEE}"/>
              </a:ext>
            </a:extLst>
          </p:cNvPr>
          <p:cNvSpPr txBox="1"/>
          <p:nvPr/>
        </p:nvSpPr>
        <p:spPr>
          <a:xfrm rot="16200000">
            <a:off x="3952630" y="4524459"/>
            <a:ext cx="37943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4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3D09BA3-A0A1-9AF8-885A-BF9F21A3CF33}"/>
              </a:ext>
            </a:extLst>
          </p:cNvPr>
          <p:cNvSpPr txBox="1"/>
          <p:nvPr/>
        </p:nvSpPr>
        <p:spPr>
          <a:xfrm rot="16200000">
            <a:off x="3996720" y="5682102"/>
            <a:ext cx="429287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4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02F3D0-E898-76FC-F3A9-3C2D42BEC2E2}"/>
              </a:ext>
            </a:extLst>
          </p:cNvPr>
          <p:cNvSpPr txBox="1"/>
          <p:nvPr/>
        </p:nvSpPr>
        <p:spPr>
          <a:xfrm rot="16200000">
            <a:off x="4197179" y="4143984"/>
            <a:ext cx="429289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600" dirty="0"/>
              <a:t>Rosser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DF13496-C208-7A3A-9AAA-F9297D7395D5}"/>
              </a:ext>
            </a:extLst>
          </p:cNvPr>
          <p:cNvSpPr txBox="1"/>
          <p:nvPr/>
        </p:nvSpPr>
        <p:spPr>
          <a:xfrm rot="16200000">
            <a:off x="4114341" y="2189034"/>
            <a:ext cx="514362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600" dirty="0"/>
              <a:t>Willis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B3F364B-74B0-2DB4-465F-7FDCF9454F71}"/>
              </a:ext>
            </a:extLst>
          </p:cNvPr>
          <p:cNvSpPr txBox="1"/>
          <p:nvPr/>
        </p:nvSpPr>
        <p:spPr>
          <a:xfrm>
            <a:off x="9250969" y="5190441"/>
            <a:ext cx="502632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600" dirty="0" err="1"/>
              <a:t>Oudean</a:t>
            </a:r>
            <a:endParaRPr lang="en-US" sz="60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65AD6A4-EF0C-8B74-E4EC-7E361AFC472E}"/>
              </a:ext>
            </a:extLst>
          </p:cNvPr>
          <p:cNvSpPr txBox="1"/>
          <p:nvPr/>
        </p:nvSpPr>
        <p:spPr>
          <a:xfrm>
            <a:off x="7776818" y="2649110"/>
            <a:ext cx="534518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600" dirty="0"/>
              <a:t>Wheeler</a:t>
            </a:r>
          </a:p>
        </p:txBody>
      </p:sp>
    </p:spTree>
    <p:extLst>
      <p:ext uri="{BB962C8B-B14F-4D97-AF65-F5344CB8AC3E}">
        <p14:creationId xmlns:p14="http://schemas.microsoft.com/office/powerpoint/2010/main" val="542796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127E222-D774-04E9-7E65-B0954E721A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470577" y="-1241778"/>
            <a:ext cx="7250845" cy="94055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150BF8F-7D56-4053-BE9A-00559F5B6659}"/>
              </a:ext>
            </a:extLst>
          </p:cNvPr>
          <p:cNvSpPr txBox="1"/>
          <p:nvPr/>
        </p:nvSpPr>
        <p:spPr>
          <a:xfrm>
            <a:off x="4064001" y="1293669"/>
            <a:ext cx="513269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600" dirty="0"/>
              <a:t>McFarland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6BC589-7CBD-0141-DDDC-85FF6D1C5A39}"/>
              </a:ext>
            </a:extLst>
          </p:cNvPr>
          <p:cNvSpPr txBox="1"/>
          <p:nvPr/>
        </p:nvSpPr>
        <p:spPr>
          <a:xfrm>
            <a:off x="3414297" y="4357778"/>
            <a:ext cx="422028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600" dirty="0"/>
              <a:t>Barnett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BCC91F-E3C4-E7C3-9F43-6D90E93A7882}"/>
              </a:ext>
            </a:extLst>
          </p:cNvPr>
          <p:cNvSpPr txBox="1"/>
          <p:nvPr/>
        </p:nvSpPr>
        <p:spPr>
          <a:xfrm>
            <a:off x="4908058" y="2811357"/>
            <a:ext cx="660892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600" dirty="0" err="1"/>
              <a:t>Sumanga</a:t>
            </a:r>
            <a:endParaRPr lang="en-US" sz="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2291E9E-E3EC-57E2-97F8-5EEE1B6BB01A}"/>
              </a:ext>
            </a:extLst>
          </p:cNvPr>
          <p:cNvSpPr txBox="1"/>
          <p:nvPr/>
        </p:nvSpPr>
        <p:spPr>
          <a:xfrm>
            <a:off x="3543562" y="1307939"/>
            <a:ext cx="489022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600" dirty="0"/>
              <a:t>Wheeler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EB47D88-F6D7-ED3A-5095-0C80FB0C80FD}"/>
              </a:ext>
            </a:extLst>
          </p:cNvPr>
          <p:cNvSpPr txBox="1"/>
          <p:nvPr/>
        </p:nvSpPr>
        <p:spPr>
          <a:xfrm>
            <a:off x="3558316" y="1657514"/>
            <a:ext cx="437661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600" dirty="0"/>
              <a:t>Arturo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B84689D-75F5-B9EF-7A2F-F219AF41DEA1}"/>
              </a:ext>
            </a:extLst>
          </p:cNvPr>
          <p:cNvSpPr txBox="1"/>
          <p:nvPr/>
        </p:nvSpPr>
        <p:spPr>
          <a:xfrm>
            <a:off x="3484751" y="2142664"/>
            <a:ext cx="492368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600" dirty="0"/>
              <a:t>Science 7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CAE80E4-5642-8A70-6B94-4C8BA35BF6F3}"/>
              </a:ext>
            </a:extLst>
          </p:cNvPr>
          <p:cNvSpPr txBox="1"/>
          <p:nvPr/>
        </p:nvSpPr>
        <p:spPr>
          <a:xfrm>
            <a:off x="3609720" y="2950344"/>
            <a:ext cx="375136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600" dirty="0"/>
              <a:t>Hanks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99E9B46-DD1D-4B09-D21A-4DCBB47EAFCA}"/>
              </a:ext>
            </a:extLst>
          </p:cNvPr>
          <p:cNvSpPr txBox="1"/>
          <p:nvPr/>
        </p:nvSpPr>
        <p:spPr>
          <a:xfrm>
            <a:off x="3590254" y="3286127"/>
            <a:ext cx="422029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600" dirty="0"/>
              <a:t>Glass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A8F2A46-6C51-E5A7-C8C6-25DB5220812B}"/>
              </a:ext>
            </a:extLst>
          </p:cNvPr>
          <p:cNvSpPr txBox="1"/>
          <p:nvPr/>
        </p:nvSpPr>
        <p:spPr>
          <a:xfrm>
            <a:off x="3480836" y="2537923"/>
            <a:ext cx="492372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600" dirty="0" err="1"/>
              <a:t>Souders</a:t>
            </a:r>
            <a:endParaRPr lang="en-US" sz="6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F586BFE-3B41-3C0B-8AF1-ED7BEBFF7375}"/>
              </a:ext>
            </a:extLst>
          </p:cNvPr>
          <p:cNvSpPr txBox="1"/>
          <p:nvPr/>
        </p:nvSpPr>
        <p:spPr>
          <a:xfrm>
            <a:off x="3890984" y="4288789"/>
            <a:ext cx="468638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600" dirty="0" err="1"/>
              <a:t>Bucayan</a:t>
            </a:r>
            <a:endParaRPr lang="en-US" sz="6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9ED0E5D-82E5-F342-38FB-400C2B9E6E5F}"/>
              </a:ext>
            </a:extLst>
          </p:cNvPr>
          <p:cNvSpPr txBox="1"/>
          <p:nvPr/>
        </p:nvSpPr>
        <p:spPr>
          <a:xfrm>
            <a:off x="3379240" y="4691553"/>
            <a:ext cx="422028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600" dirty="0"/>
              <a:t>Carroll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075FF95-A077-D62B-F1B2-476E3B96B13F}"/>
              </a:ext>
            </a:extLst>
          </p:cNvPr>
          <p:cNvSpPr txBox="1"/>
          <p:nvPr/>
        </p:nvSpPr>
        <p:spPr>
          <a:xfrm>
            <a:off x="3318899" y="5145481"/>
            <a:ext cx="495819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600" dirty="0"/>
              <a:t>Folds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676D20E-9559-16FA-FF5F-5F196281AD55}"/>
              </a:ext>
            </a:extLst>
          </p:cNvPr>
          <p:cNvSpPr txBox="1"/>
          <p:nvPr/>
        </p:nvSpPr>
        <p:spPr>
          <a:xfrm>
            <a:off x="3931654" y="6358904"/>
            <a:ext cx="381357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600" dirty="0" err="1"/>
              <a:t>Werts</a:t>
            </a:r>
            <a:endParaRPr lang="en-US" sz="6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0425603-A44A-7CC1-8B01-272FA1A69B33}"/>
              </a:ext>
            </a:extLst>
          </p:cNvPr>
          <p:cNvSpPr txBox="1"/>
          <p:nvPr/>
        </p:nvSpPr>
        <p:spPr>
          <a:xfrm>
            <a:off x="3427408" y="6370037"/>
            <a:ext cx="468639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600" dirty="0"/>
              <a:t>Troup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06F9D01-41C4-E105-8D9F-E25521F360E1}"/>
              </a:ext>
            </a:extLst>
          </p:cNvPr>
          <p:cNvSpPr txBox="1"/>
          <p:nvPr/>
        </p:nvSpPr>
        <p:spPr>
          <a:xfrm>
            <a:off x="3332815" y="5536651"/>
            <a:ext cx="495818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600" dirty="0"/>
              <a:t>Clayton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9F80929-A51D-AAB3-A182-8D207E179AC5}"/>
              </a:ext>
            </a:extLst>
          </p:cNvPr>
          <p:cNvSpPr txBox="1"/>
          <p:nvPr/>
        </p:nvSpPr>
        <p:spPr>
          <a:xfrm>
            <a:off x="4697072" y="4783886"/>
            <a:ext cx="422028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600" dirty="0"/>
              <a:t>Wilson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190E346-0247-6EAF-A21F-1AFC619E7129}"/>
              </a:ext>
            </a:extLst>
          </p:cNvPr>
          <p:cNvSpPr txBox="1"/>
          <p:nvPr/>
        </p:nvSpPr>
        <p:spPr>
          <a:xfrm>
            <a:off x="4706812" y="5682490"/>
            <a:ext cx="422028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600" dirty="0"/>
              <a:t>O’Neil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EDA7350-965B-5D86-C45B-DBB21C08CE99}"/>
              </a:ext>
            </a:extLst>
          </p:cNvPr>
          <p:cNvSpPr txBox="1"/>
          <p:nvPr/>
        </p:nvSpPr>
        <p:spPr>
          <a:xfrm>
            <a:off x="3409686" y="5976235"/>
            <a:ext cx="548024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600" dirty="0" err="1"/>
              <a:t>Gumpf</a:t>
            </a:r>
            <a:endParaRPr lang="en-US" sz="6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9286903-4239-32F6-20B7-E6AF9F57ACF3}"/>
              </a:ext>
            </a:extLst>
          </p:cNvPr>
          <p:cNvSpPr txBox="1"/>
          <p:nvPr/>
        </p:nvSpPr>
        <p:spPr>
          <a:xfrm rot="16200000">
            <a:off x="3919476" y="5389787"/>
            <a:ext cx="54970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600" dirty="0"/>
              <a:t>Sped Math 6/7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9B3245D-C726-0592-F764-36F55469BFFA}"/>
              </a:ext>
            </a:extLst>
          </p:cNvPr>
          <p:cNvSpPr txBox="1"/>
          <p:nvPr/>
        </p:nvSpPr>
        <p:spPr>
          <a:xfrm>
            <a:off x="7112125" y="4208418"/>
            <a:ext cx="312552" cy="18301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600" dirty="0"/>
              <a:t>ISS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B776AFE-E979-A2A8-4482-BA7E81D66AE6}"/>
              </a:ext>
            </a:extLst>
          </p:cNvPr>
          <p:cNvSpPr txBox="1"/>
          <p:nvPr/>
        </p:nvSpPr>
        <p:spPr>
          <a:xfrm>
            <a:off x="4038633" y="3485395"/>
            <a:ext cx="513270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600" dirty="0"/>
              <a:t>Graham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B19DEC-560A-6FD8-9634-9C68155F146D}"/>
              </a:ext>
            </a:extLst>
          </p:cNvPr>
          <p:cNvSpPr txBox="1"/>
          <p:nvPr/>
        </p:nvSpPr>
        <p:spPr>
          <a:xfrm>
            <a:off x="4870650" y="3214869"/>
            <a:ext cx="508492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600" dirty="0" err="1"/>
              <a:t>Simacon</a:t>
            </a:r>
            <a:endParaRPr lang="en-US" sz="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DAD989-240B-8296-3633-42A3DC5B809B}"/>
              </a:ext>
            </a:extLst>
          </p:cNvPr>
          <p:cNvSpPr txBox="1"/>
          <p:nvPr/>
        </p:nvSpPr>
        <p:spPr>
          <a:xfrm rot="16200000">
            <a:off x="3904426" y="4797891"/>
            <a:ext cx="46863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6th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9FD954-33A7-77A1-E7FD-EAE4813D9704}"/>
              </a:ext>
            </a:extLst>
          </p:cNvPr>
          <p:cNvSpPr txBox="1"/>
          <p:nvPr/>
        </p:nvSpPr>
        <p:spPr>
          <a:xfrm>
            <a:off x="3509625" y="2125890"/>
            <a:ext cx="422029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600" dirty="0"/>
              <a:t>Smith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FE7864-795D-8642-B578-F199353E1B34}"/>
              </a:ext>
            </a:extLst>
          </p:cNvPr>
          <p:cNvSpPr txBox="1"/>
          <p:nvPr/>
        </p:nvSpPr>
        <p:spPr>
          <a:xfrm>
            <a:off x="4873911" y="2301054"/>
            <a:ext cx="513269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600" dirty="0"/>
              <a:t>McFarland</a:t>
            </a:r>
          </a:p>
        </p:txBody>
      </p:sp>
    </p:spTree>
    <p:extLst>
      <p:ext uri="{BB962C8B-B14F-4D97-AF65-F5344CB8AC3E}">
        <p14:creationId xmlns:p14="http://schemas.microsoft.com/office/powerpoint/2010/main" val="18770185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1813</TotalTime>
  <Words>61</Words>
  <Application>Microsoft Macintosh PowerPoint</Application>
  <PresentationFormat>Widescreen</PresentationFormat>
  <Paragraphs>58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Carter_Laura</dc:creator>
  <cp:lastModifiedBy>Carter_Laura</cp:lastModifiedBy>
  <cp:revision>9</cp:revision>
  <cp:lastPrinted>2024-07-29T21:35:10Z</cp:lastPrinted>
  <dcterms:created xsi:type="dcterms:W3CDTF">2023-03-30T19:11:07Z</dcterms:created>
  <dcterms:modified xsi:type="dcterms:W3CDTF">2025-08-07T18:35:01Z</dcterms:modified>
</cp:coreProperties>
</file>